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0" r:id="rId4"/>
    <p:sldId id="262" r:id="rId5"/>
    <p:sldId id="263" r:id="rId6"/>
    <p:sldId id="265" r:id="rId7"/>
    <p:sldId id="268" r:id="rId8"/>
    <p:sldId id="269" r:id="rId9"/>
    <p:sldId id="274" r:id="rId10"/>
    <p:sldId id="275" r:id="rId11"/>
    <p:sldId id="270" r:id="rId12"/>
    <p:sldId id="273" r:id="rId13"/>
    <p:sldId id="272" r:id="rId14"/>
    <p:sldId id="276" r:id="rId15"/>
    <p:sldId id="277" r:id="rId16"/>
    <p:sldId id="279" r:id="rId17"/>
    <p:sldId id="281" r:id="rId18"/>
    <p:sldId id="280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473A10-2135-4F59-A865-9A01006F1408}" type="doc">
      <dgm:prSet loTypeId="urn:microsoft.com/office/officeart/2005/8/layout/list1#1" loCatId="list" qsTypeId="urn:microsoft.com/office/officeart/2005/8/quickstyle/simple1#1" qsCatId="simple" csTypeId="urn:microsoft.com/office/officeart/2005/8/colors/colorful4#1" csCatId="colorful" phldr="1"/>
      <dgm:spPr/>
      <dgm:t>
        <a:bodyPr/>
        <a:lstStyle/>
        <a:p>
          <a:endParaRPr lang="zh-CN" altLang="en-US"/>
        </a:p>
      </dgm:t>
    </dgm:pt>
    <dgm:pt modelId="{20C5C165-6DE6-4F09-A89F-398F02A0D864}">
      <dgm:prSet phldrT="[文本]" custT="1"/>
      <dgm:spPr/>
      <dgm:t>
        <a:bodyPr/>
        <a:lstStyle/>
        <a:p>
          <a:pPr algn="l"/>
          <a:r>
            <a:rPr lang="zh-CN" altLang="en-US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链接</a:t>
          </a:r>
          <a:endParaRPr lang="zh-CN" altLang="en-US" sz="2800" b="1" dirty="0">
            <a:solidFill>
              <a:srgbClr val="0070C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AF80C6C-38D6-45BD-9EB4-A16FA6B4CF46}" type="parTrans" cxnId="{5660ED27-2E36-4E2B-B457-1E3B05BE2BBA}">
      <dgm:prSet/>
      <dgm:spPr/>
      <dgm:t>
        <a:bodyPr/>
        <a:lstStyle/>
        <a:p>
          <a:endParaRPr lang="zh-CN" altLang="en-US"/>
        </a:p>
      </dgm:t>
    </dgm:pt>
    <dgm:pt modelId="{58C5C519-0B1F-4374-AD61-BF3796A3606F}" type="sibTrans" cxnId="{5660ED27-2E36-4E2B-B457-1E3B05BE2BBA}">
      <dgm:prSet/>
      <dgm:spPr/>
      <dgm:t>
        <a:bodyPr/>
        <a:lstStyle/>
        <a:p>
          <a:endParaRPr lang="zh-CN" altLang="en-US"/>
        </a:p>
      </dgm:t>
    </dgm:pt>
    <dgm:pt modelId="{B47B4929-C0E5-4D65-891C-7BCDF29A0BEF}">
      <dgm:prSet phldrT="[文本]" custT="1"/>
      <dgm:spPr/>
      <dgm:t>
        <a:bodyPr/>
        <a:lstStyle/>
        <a:p>
          <a:pPr algn="l"/>
          <a:r>
            <a:rPr lang="zh-CN" altLang="en-US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预算申报系统</a:t>
          </a:r>
        </a:p>
      </dgm:t>
    </dgm:pt>
    <dgm:pt modelId="{DE501FCF-64B1-4816-9A27-FDC4FE3FE2F3}" type="parTrans" cxnId="{EAE2717F-9AA8-42E8-AB35-4A5BBACB38DE}">
      <dgm:prSet/>
      <dgm:spPr/>
      <dgm:t>
        <a:bodyPr/>
        <a:lstStyle/>
        <a:p>
          <a:endParaRPr lang="zh-CN" altLang="en-US"/>
        </a:p>
      </dgm:t>
    </dgm:pt>
    <dgm:pt modelId="{233EE500-D25A-416E-A22C-EDD76D93B289}" type="sibTrans" cxnId="{EAE2717F-9AA8-42E8-AB35-4A5BBACB38DE}">
      <dgm:prSet/>
      <dgm:spPr/>
      <dgm:t>
        <a:bodyPr/>
        <a:lstStyle/>
        <a:p>
          <a:endParaRPr lang="zh-CN" altLang="en-US"/>
        </a:p>
      </dgm:t>
    </dgm:pt>
    <dgm:pt modelId="{EC47BC76-1157-4F1C-962B-BEAD5AB64784}">
      <dgm:prSet phldrT="[文本]" custT="1"/>
      <dgm:spPr/>
      <dgm:t>
        <a:bodyPr/>
        <a:lstStyle/>
        <a:p>
          <a:pPr algn="l"/>
          <a:r>
            <a:rPr lang="zh-CN" altLang="en-US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工资酬金查询</a:t>
          </a:r>
        </a:p>
      </dgm:t>
    </dgm:pt>
    <dgm:pt modelId="{81564619-993F-468B-9E3D-79F1E9D8B073}" type="parTrans" cxnId="{95CCD95E-C71F-40DC-9043-18514C8CD70A}">
      <dgm:prSet/>
      <dgm:spPr/>
      <dgm:t>
        <a:bodyPr/>
        <a:lstStyle/>
        <a:p>
          <a:endParaRPr lang="zh-CN" altLang="en-US"/>
        </a:p>
      </dgm:t>
    </dgm:pt>
    <dgm:pt modelId="{4E694F79-9C4A-465B-977F-A35D6937615D}" type="sibTrans" cxnId="{95CCD95E-C71F-40DC-9043-18514C8CD70A}">
      <dgm:prSet/>
      <dgm:spPr/>
      <dgm:t>
        <a:bodyPr/>
        <a:lstStyle/>
        <a:p>
          <a:endParaRPr lang="zh-CN" altLang="en-US"/>
        </a:p>
      </dgm:t>
    </dgm:pt>
    <dgm:pt modelId="{026018DC-DA5B-4D29-87B2-A77658A49CED}">
      <dgm:prSet custT="1"/>
      <dgm:spPr/>
      <dgm:t>
        <a:bodyPr/>
        <a:lstStyle/>
        <a:p>
          <a:pPr algn="l"/>
          <a:r>
            <a:rPr lang="zh-CN" altLang="en-US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工资酬金申报</a:t>
          </a:r>
        </a:p>
      </dgm:t>
    </dgm:pt>
    <dgm:pt modelId="{EBC2C5EC-684B-4EBF-844C-FD5418EAED02}" type="parTrans" cxnId="{FE1C1D8D-A89A-4905-819B-F4F4D680B055}">
      <dgm:prSet/>
      <dgm:spPr/>
      <dgm:t>
        <a:bodyPr/>
        <a:lstStyle/>
        <a:p>
          <a:endParaRPr lang="zh-CN" altLang="en-US"/>
        </a:p>
      </dgm:t>
    </dgm:pt>
    <dgm:pt modelId="{32C68EAA-3761-482D-9CE9-3326898287D3}" type="sibTrans" cxnId="{FE1C1D8D-A89A-4905-819B-F4F4D680B055}">
      <dgm:prSet/>
      <dgm:spPr/>
      <dgm:t>
        <a:bodyPr/>
        <a:lstStyle/>
        <a:p>
          <a:endParaRPr lang="zh-CN" altLang="en-US"/>
        </a:p>
      </dgm:t>
    </dgm:pt>
    <dgm:pt modelId="{07982EF7-5FFB-4697-ABC3-3B6741754747}" type="pres">
      <dgm:prSet presAssocID="{8A473A10-2135-4F59-A865-9A01006F140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4EB8D3-AC17-4878-B46E-975A08930019}" type="pres">
      <dgm:prSet presAssocID="{20C5C165-6DE6-4F09-A89F-398F02A0D864}" presName="parentLin" presStyleCnt="0"/>
      <dgm:spPr/>
    </dgm:pt>
    <dgm:pt modelId="{9E09663D-9F2C-4689-81FD-A90910E6CA68}" type="pres">
      <dgm:prSet presAssocID="{20C5C165-6DE6-4F09-A89F-398F02A0D86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FA2F131-EEFE-4D69-A75B-B045C36B7091}" type="pres">
      <dgm:prSet presAssocID="{20C5C165-6DE6-4F09-A89F-398F02A0D864}" presName="parentText" presStyleLbl="node1" presStyleIdx="0" presStyleCnt="4" custScaleX="125330" custLinFactNeighborX="1978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348121-1A25-456D-ABE8-807CB2F0F600}" type="pres">
      <dgm:prSet presAssocID="{20C5C165-6DE6-4F09-A89F-398F02A0D864}" presName="negativeSpace" presStyleCnt="0"/>
      <dgm:spPr/>
    </dgm:pt>
    <dgm:pt modelId="{904CE23A-7560-4AAB-B417-8281D0229159}" type="pres">
      <dgm:prSet presAssocID="{20C5C165-6DE6-4F09-A89F-398F02A0D864}" presName="childText" presStyleLbl="conFgAcc1" presStyleIdx="0" presStyleCnt="4">
        <dgm:presLayoutVars>
          <dgm:bulletEnabled val="1"/>
        </dgm:presLayoutVars>
      </dgm:prSet>
      <dgm:spPr/>
    </dgm:pt>
    <dgm:pt modelId="{5362E2C7-EE8C-45FF-BE38-457016AE5AA2}" type="pres">
      <dgm:prSet presAssocID="{58C5C519-0B1F-4374-AD61-BF3796A3606F}" presName="spaceBetweenRectangles" presStyleCnt="0"/>
      <dgm:spPr/>
    </dgm:pt>
    <dgm:pt modelId="{EC7EA59A-7FCC-4AA0-9F36-FD426F5727FC}" type="pres">
      <dgm:prSet presAssocID="{B47B4929-C0E5-4D65-891C-7BCDF29A0BEF}" presName="parentLin" presStyleCnt="0"/>
      <dgm:spPr/>
    </dgm:pt>
    <dgm:pt modelId="{B6028B28-9555-41B0-9E72-920E5F9FBAD3}" type="pres">
      <dgm:prSet presAssocID="{B47B4929-C0E5-4D65-891C-7BCDF29A0BE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C2568F78-22DF-4DD4-A101-27743ED7A04D}" type="pres">
      <dgm:prSet presAssocID="{B47B4929-C0E5-4D65-891C-7BCDF29A0BEF}" presName="parentText" presStyleLbl="node1" presStyleIdx="1" presStyleCnt="4" custScaleX="124314" custLinFactNeighborX="26649" custLinFactNeighborY="-1249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C3B9A-5AB5-4CED-BAEA-AA556AABE731}" type="pres">
      <dgm:prSet presAssocID="{B47B4929-C0E5-4D65-891C-7BCDF29A0BEF}" presName="negativeSpace" presStyleCnt="0"/>
      <dgm:spPr/>
    </dgm:pt>
    <dgm:pt modelId="{1B45226C-D709-4214-ADCE-3D707A1B3962}" type="pres">
      <dgm:prSet presAssocID="{B47B4929-C0E5-4D65-891C-7BCDF29A0BEF}" presName="childText" presStyleLbl="conFgAcc1" presStyleIdx="1" presStyleCnt="4">
        <dgm:presLayoutVars>
          <dgm:bulletEnabled val="1"/>
        </dgm:presLayoutVars>
      </dgm:prSet>
      <dgm:spPr/>
    </dgm:pt>
    <dgm:pt modelId="{09391336-B349-478E-AAEC-48CEAD220312}" type="pres">
      <dgm:prSet presAssocID="{233EE500-D25A-416E-A22C-EDD76D93B289}" presName="spaceBetweenRectangles" presStyleCnt="0"/>
      <dgm:spPr/>
    </dgm:pt>
    <dgm:pt modelId="{E3AB8D72-B9FA-4AFF-98C8-8CFEA060D74A}" type="pres">
      <dgm:prSet presAssocID="{EC47BC76-1157-4F1C-962B-BEAD5AB64784}" presName="parentLin" presStyleCnt="0"/>
      <dgm:spPr/>
    </dgm:pt>
    <dgm:pt modelId="{DCDE9F3C-8AE6-41F4-84B7-2A14229AEEDB}" type="pres">
      <dgm:prSet presAssocID="{EC47BC76-1157-4F1C-962B-BEAD5AB64784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4DF4FBA6-0B2F-4BDF-9D8F-3C0CE08114D5}" type="pres">
      <dgm:prSet presAssocID="{EC47BC76-1157-4F1C-962B-BEAD5AB64784}" presName="parentText" presStyleLbl="node1" presStyleIdx="2" presStyleCnt="4" custScaleX="125178" custLinFactNeighborX="26649" custLinFactNeighborY="-377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2B3063-4951-4189-A613-2BFB329D02A3}" type="pres">
      <dgm:prSet presAssocID="{EC47BC76-1157-4F1C-962B-BEAD5AB64784}" presName="negativeSpace" presStyleCnt="0"/>
      <dgm:spPr/>
    </dgm:pt>
    <dgm:pt modelId="{D2B86604-3207-4F9B-9674-6EE6C4299166}" type="pres">
      <dgm:prSet presAssocID="{EC47BC76-1157-4F1C-962B-BEAD5AB64784}" presName="childText" presStyleLbl="conFgAcc1" presStyleIdx="2" presStyleCnt="4" custScaleY="31986">
        <dgm:presLayoutVars>
          <dgm:bulletEnabled val="1"/>
        </dgm:presLayoutVars>
      </dgm:prSet>
      <dgm:spPr/>
    </dgm:pt>
    <dgm:pt modelId="{D35941EE-B0DA-44BB-BE39-BF94521CB3E6}" type="pres">
      <dgm:prSet presAssocID="{4E694F79-9C4A-465B-977F-A35D6937615D}" presName="spaceBetweenRectangles" presStyleCnt="0"/>
      <dgm:spPr/>
    </dgm:pt>
    <dgm:pt modelId="{2C55B511-0A8D-4715-BBD0-61ED4017FF15}" type="pres">
      <dgm:prSet presAssocID="{026018DC-DA5B-4D29-87B2-A77658A49CED}" presName="parentLin" presStyleCnt="0"/>
      <dgm:spPr/>
    </dgm:pt>
    <dgm:pt modelId="{9E0E2AA8-6003-4A6D-A923-FB0468EF69E8}" type="pres">
      <dgm:prSet presAssocID="{026018DC-DA5B-4D29-87B2-A77658A49CED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3ACADBE5-B531-4FE8-B8D4-932AA8E3C916}" type="pres">
      <dgm:prSet presAssocID="{026018DC-DA5B-4D29-87B2-A77658A49CED}" presName="parentText" presStyleLbl="node1" presStyleIdx="3" presStyleCnt="4" custScaleX="125330" custLinFactNeighborX="197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C875D8-663F-4798-89F6-14B00FFF7793}" type="pres">
      <dgm:prSet presAssocID="{026018DC-DA5B-4D29-87B2-A77658A49CED}" presName="negativeSpace" presStyleCnt="0"/>
      <dgm:spPr/>
    </dgm:pt>
    <dgm:pt modelId="{64C1B612-95AB-4180-A7E9-E5C6B739DE9E}" type="pres">
      <dgm:prSet presAssocID="{026018DC-DA5B-4D29-87B2-A77658A49CE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A346F91-6246-4B2E-8801-A2EBD6A1A7B3}" type="presOf" srcId="{20C5C165-6DE6-4F09-A89F-398F02A0D864}" destId="{9E09663D-9F2C-4689-81FD-A90910E6CA68}" srcOrd="0" destOrd="0" presId="urn:microsoft.com/office/officeart/2005/8/layout/list1#1"/>
    <dgm:cxn modelId="{C20EA031-620B-4C00-8B44-2D23E3202006}" type="presOf" srcId="{026018DC-DA5B-4D29-87B2-A77658A49CED}" destId="{3ACADBE5-B531-4FE8-B8D4-932AA8E3C916}" srcOrd="1" destOrd="0" presId="urn:microsoft.com/office/officeart/2005/8/layout/list1#1"/>
    <dgm:cxn modelId="{EAE2717F-9AA8-42E8-AB35-4A5BBACB38DE}" srcId="{8A473A10-2135-4F59-A865-9A01006F1408}" destId="{B47B4929-C0E5-4D65-891C-7BCDF29A0BEF}" srcOrd="1" destOrd="0" parTransId="{DE501FCF-64B1-4816-9A27-FDC4FE3FE2F3}" sibTransId="{233EE500-D25A-416E-A22C-EDD76D93B289}"/>
    <dgm:cxn modelId="{E33C6A41-C68C-4473-BA06-219C7F6BA679}" type="presOf" srcId="{B47B4929-C0E5-4D65-891C-7BCDF29A0BEF}" destId="{B6028B28-9555-41B0-9E72-920E5F9FBAD3}" srcOrd="0" destOrd="0" presId="urn:microsoft.com/office/officeart/2005/8/layout/list1#1"/>
    <dgm:cxn modelId="{5660ED27-2E36-4E2B-B457-1E3B05BE2BBA}" srcId="{8A473A10-2135-4F59-A865-9A01006F1408}" destId="{20C5C165-6DE6-4F09-A89F-398F02A0D864}" srcOrd="0" destOrd="0" parTransId="{7AF80C6C-38D6-45BD-9EB4-A16FA6B4CF46}" sibTransId="{58C5C519-0B1F-4374-AD61-BF3796A3606F}"/>
    <dgm:cxn modelId="{68AE9EA5-E51F-4165-BB3A-584B177FCE44}" type="presOf" srcId="{8A473A10-2135-4F59-A865-9A01006F1408}" destId="{07982EF7-5FFB-4697-ABC3-3B6741754747}" srcOrd="0" destOrd="0" presId="urn:microsoft.com/office/officeart/2005/8/layout/list1#1"/>
    <dgm:cxn modelId="{62EB8050-51DE-4335-822A-7AEA9D27A274}" type="presOf" srcId="{026018DC-DA5B-4D29-87B2-A77658A49CED}" destId="{9E0E2AA8-6003-4A6D-A923-FB0468EF69E8}" srcOrd="0" destOrd="0" presId="urn:microsoft.com/office/officeart/2005/8/layout/list1#1"/>
    <dgm:cxn modelId="{F44BE20F-7B27-4FC9-B405-FB50A8F7F227}" type="presOf" srcId="{EC47BC76-1157-4F1C-962B-BEAD5AB64784}" destId="{4DF4FBA6-0B2F-4BDF-9D8F-3C0CE08114D5}" srcOrd="1" destOrd="0" presId="urn:microsoft.com/office/officeart/2005/8/layout/list1#1"/>
    <dgm:cxn modelId="{F170F426-9E6D-4E42-80BC-8E7838ABD1C5}" type="presOf" srcId="{20C5C165-6DE6-4F09-A89F-398F02A0D864}" destId="{DFA2F131-EEFE-4D69-A75B-B045C36B7091}" srcOrd="1" destOrd="0" presId="urn:microsoft.com/office/officeart/2005/8/layout/list1#1"/>
    <dgm:cxn modelId="{12AE3F7F-CA35-4F08-9D1B-786FEF12F815}" type="presOf" srcId="{EC47BC76-1157-4F1C-962B-BEAD5AB64784}" destId="{DCDE9F3C-8AE6-41F4-84B7-2A14229AEEDB}" srcOrd="0" destOrd="0" presId="urn:microsoft.com/office/officeart/2005/8/layout/list1#1"/>
    <dgm:cxn modelId="{F557EA2B-F53A-4703-B14B-18B3A8A221E0}" type="presOf" srcId="{B47B4929-C0E5-4D65-891C-7BCDF29A0BEF}" destId="{C2568F78-22DF-4DD4-A101-27743ED7A04D}" srcOrd="1" destOrd="0" presId="urn:microsoft.com/office/officeart/2005/8/layout/list1#1"/>
    <dgm:cxn modelId="{95CCD95E-C71F-40DC-9043-18514C8CD70A}" srcId="{8A473A10-2135-4F59-A865-9A01006F1408}" destId="{EC47BC76-1157-4F1C-962B-BEAD5AB64784}" srcOrd="2" destOrd="0" parTransId="{81564619-993F-468B-9E3D-79F1E9D8B073}" sibTransId="{4E694F79-9C4A-465B-977F-A35D6937615D}"/>
    <dgm:cxn modelId="{FE1C1D8D-A89A-4905-819B-F4F4D680B055}" srcId="{8A473A10-2135-4F59-A865-9A01006F1408}" destId="{026018DC-DA5B-4D29-87B2-A77658A49CED}" srcOrd="3" destOrd="0" parTransId="{EBC2C5EC-684B-4EBF-844C-FD5418EAED02}" sibTransId="{32C68EAA-3761-482D-9CE9-3326898287D3}"/>
    <dgm:cxn modelId="{E129FE1B-2026-466C-A788-E0031FB27047}" type="presParOf" srcId="{07982EF7-5FFB-4697-ABC3-3B6741754747}" destId="{B94EB8D3-AC17-4878-B46E-975A08930019}" srcOrd="0" destOrd="0" presId="urn:microsoft.com/office/officeart/2005/8/layout/list1#1"/>
    <dgm:cxn modelId="{04579168-0EA4-4276-8608-199BFEEB534B}" type="presParOf" srcId="{B94EB8D3-AC17-4878-B46E-975A08930019}" destId="{9E09663D-9F2C-4689-81FD-A90910E6CA68}" srcOrd="0" destOrd="0" presId="urn:microsoft.com/office/officeart/2005/8/layout/list1#1"/>
    <dgm:cxn modelId="{E7CF4B8C-4671-4ED3-BAB8-09F523FB7302}" type="presParOf" srcId="{B94EB8D3-AC17-4878-B46E-975A08930019}" destId="{DFA2F131-EEFE-4D69-A75B-B045C36B7091}" srcOrd="1" destOrd="0" presId="urn:microsoft.com/office/officeart/2005/8/layout/list1#1"/>
    <dgm:cxn modelId="{2D8F8047-ADC9-400D-8BCD-A423560772C2}" type="presParOf" srcId="{07982EF7-5FFB-4697-ABC3-3B6741754747}" destId="{42348121-1A25-456D-ABE8-807CB2F0F600}" srcOrd="1" destOrd="0" presId="urn:microsoft.com/office/officeart/2005/8/layout/list1#1"/>
    <dgm:cxn modelId="{CEF007CC-8A29-47A4-A9C4-026B5B5E3FB2}" type="presParOf" srcId="{07982EF7-5FFB-4697-ABC3-3B6741754747}" destId="{904CE23A-7560-4AAB-B417-8281D0229159}" srcOrd="2" destOrd="0" presId="urn:microsoft.com/office/officeart/2005/8/layout/list1#1"/>
    <dgm:cxn modelId="{632578F9-322A-4868-9F6B-A52E5583437E}" type="presParOf" srcId="{07982EF7-5FFB-4697-ABC3-3B6741754747}" destId="{5362E2C7-EE8C-45FF-BE38-457016AE5AA2}" srcOrd="3" destOrd="0" presId="urn:microsoft.com/office/officeart/2005/8/layout/list1#1"/>
    <dgm:cxn modelId="{CBAB5C94-A85F-4E33-A61E-FD7AD4E6AA63}" type="presParOf" srcId="{07982EF7-5FFB-4697-ABC3-3B6741754747}" destId="{EC7EA59A-7FCC-4AA0-9F36-FD426F5727FC}" srcOrd="4" destOrd="0" presId="urn:microsoft.com/office/officeart/2005/8/layout/list1#1"/>
    <dgm:cxn modelId="{09DD561B-AE8F-4FC1-BB59-97CADC2C5307}" type="presParOf" srcId="{EC7EA59A-7FCC-4AA0-9F36-FD426F5727FC}" destId="{B6028B28-9555-41B0-9E72-920E5F9FBAD3}" srcOrd="0" destOrd="0" presId="urn:microsoft.com/office/officeart/2005/8/layout/list1#1"/>
    <dgm:cxn modelId="{AC6BE6A9-1B5D-4769-9A05-0729FD920E80}" type="presParOf" srcId="{EC7EA59A-7FCC-4AA0-9F36-FD426F5727FC}" destId="{C2568F78-22DF-4DD4-A101-27743ED7A04D}" srcOrd="1" destOrd="0" presId="urn:microsoft.com/office/officeart/2005/8/layout/list1#1"/>
    <dgm:cxn modelId="{18409913-2CC9-4E7F-9BA8-BF5E21DCF7DB}" type="presParOf" srcId="{07982EF7-5FFB-4697-ABC3-3B6741754747}" destId="{C91C3B9A-5AB5-4CED-BAEA-AA556AABE731}" srcOrd="5" destOrd="0" presId="urn:microsoft.com/office/officeart/2005/8/layout/list1#1"/>
    <dgm:cxn modelId="{DC5AAD0E-2B87-4A33-9B00-EA0F983BC869}" type="presParOf" srcId="{07982EF7-5FFB-4697-ABC3-3B6741754747}" destId="{1B45226C-D709-4214-ADCE-3D707A1B3962}" srcOrd="6" destOrd="0" presId="urn:microsoft.com/office/officeart/2005/8/layout/list1#1"/>
    <dgm:cxn modelId="{86F59E10-ADA9-46F6-95A0-47FD700E1884}" type="presParOf" srcId="{07982EF7-5FFB-4697-ABC3-3B6741754747}" destId="{09391336-B349-478E-AAEC-48CEAD220312}" srcOrd="7" destOrd="0" presId="urn:microsoft.com/office/officeart/2005/8/layout/list1#1"/>
    <dgm:cxn modelId="{549C020A-68E7-478D-A1A0-1BCB2463924D}" type="presParOf" srcId="{07982EF7-5FFB-4697-ABC3-3B6741754747}" destId="{E3AB8D72-B9FA-4AFF-98C8-8CFEA060D74A}" srcOrd="8" destOrd="0" presId="urn:microsoft.com/office/officeart/2005/8/layout/list1#1"/>
    <dgm:cxn modelId="{793C72B2-86E7-4270-9D5A-1D193DDF1EE9}" type="presParOf" srcId="{E3AB8D72-B9FA-4AFF-98C8-8CFEA060D74A}" destId="{DCDE9F3C-8AE6-41F4-84B7-2A14229AEEDB}" srcOrd="0" destOrd="0" presId="urn:microsoft.com/office/officeart/2005/8/layout/list1#1"/>
    <dgm:cxn modelId="{A5DF34DC-3964-4E13-92C9-1C3E0F65DDC2}" type="presParOf" srcId="{E3AB8D72-B9FA-4AFF-98C8-8CFEA060D74A}" destId="{4DF4FBA6-0B2F-4BDF-9D8F-3C0CE08114D5}" srcOrd="1" destOrd="0" presId="urn:microsoft.com/office/officeart/2005/8/layout/list1#1"/>
    <dgm:cxn modelId="{6B14AD33-864E-4CDC-825C-DB56509D0C04}" type="presParOf" srcId="{07982EF7-5FFB-4697-ABC3-3B6741754747}" destId="{AE2B3063-4951-4189-A613-2BFB329D02A3}" srcOrd="9" destOrd="0" presId="urn:microsoft.com/office/officeart/2005/8/layout/list1#1"/>
    <dgm:cxn modelId="{131173E9-DF67-4F6F-B8A7-627942FBA352}" type="presParOf" srcId="{07982EF7-5FFB-4697-ABC3-3B6741754747}" destId="{D2B86604-3207-4F9B-9674-6EE6C4299166}" srcOrd="10" destOrd="0" presId="urn:microsoft.com/office/officeart/2005/8/layout/list1#1"/>
    <dgm:cxn modelId="{50DEA332-FCC1-45A2-94D5-D87161D679A0}" type="presParOf" srcId="{07982EF7-5FFB-4697-ABC3-3B6741754747}" destId="{D35941EE-B0DA-44BB-BE39-BF94521CB3E6}" srcOrd="11" destOrd="0" presId="urn:microsoft.com/office/officeart/2005/8/layout/list1#1"/>
    <dgm:cxn modelId="{6ED831AF-CF73-4BA5-A2B6-5FA953D821C1}" type="presParOf" srcId="{07982EF7-5FFB-4697-ABC3-3B6741754747}" destId="{2C55B511-0A8D-4715-BBD0-61ED4017FF15}" srcOrd="12" destOrd="0" presId="urn:microsoft.com/office/officeart/2005/8/layout/list1#1"/>
    <dgm:cxn modelId="{54ED4494-CF77-45CD-9FE0-647AB6D4A684}" type="presParOf" srcId="{2C55B511-0A8D-4715-BBD0-61ED4017FF15}" destId="{9E0E2AA8-6003-4A6D-A923-FB0468EF69E8}" srcOrd="0" destOrd="0" presId="urn:microsoft.com/office/officeart/2005/8/layout/list1#1"/>
    <dgm:cxn modelId="{E3691F99-31D7-4A9E-9E5C-F9A7EB6C6DFE}" type="presParOf" srcId="{2C55B511-0A8D-4715-BBD0-61ED4017FF15}" destId="{3ACADBE5-B531-4FE8-B8D4-932AA8E3C916}" srcOrd="1" destOrd="0" presId="urn:microsoft.com/office/officeart/2005/8/layout/list1#1"/>
    <dgm:cxn modelId="{A24D6967-F567-4B59-8AA9-C68700532071}" type="presParOf" srcId="{07982EF7-5FFB-4697-ABC3-3B6741754747}" destId="{4BC875D8-663F-4798-89F6-14B00FFF7793}" srcOrd="13" destOrd="0" presId="urn:microsoft.com/office/officeart/2005/8/layout/list1#1"/>
    <dgm:cxn modelId="{F10F5C9D-B891-40F3-B92C-025774B13401}" type="presParOf" srcId="{07982EF7-5FFB-4697-ABC3-3B6741754747}" destId="{64C1B612-95AB-4180-A7E9-E5C6B739DE9E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4CE23A-7560-4AAB-B417-8281D0229159}">
      <dsp:nvSpPr>
        <dsp:cNvPr id="0" name=""/>
        <dsp:cNvSpPr/>
      </dsp:nvSpPr>
      <dsp:spPr>
        <a:xfrm>
          <a:off x="0" y="313935"/>
          <a:ext cx="60166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2F131-EEFE-4D69-A75B-B045C36B7091}">
      <dsp:nvSpPr>
        <dsp:cNvPr id="0" name=""/>
        <dsp:cNvSpPr/>
      </dsp:nvSpPr>
      <dsp:spPr>
        <a:xfrm>
          <a:off x="360356" y="33495"/>
          <a:ext cx="5278445" cy="560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190" tIns="0" rIns="1591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链接</a:t>
          </a:r>
          <a:endParaRPr lang="zh-CN" altLang="en-US" sz="2800" b="1" kern="1200" dirty="0">
            <a:solidFill>
              <a:srgbClr val="0070C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0356" y="33495"/>
        <a:ext cx="5278445" cy="560880"/>
      </dsp:txXfrm>
    </dsp:sp>
    <dsp:sp modelId="{1B45226C-D709-4214-ADCE-3D707A1B3962}">
      <dsp:nvSpPr>
        <dsp:cNvPr id="0" name=""/>
        <dsp:cNvSpPr/>
      </dsp:nvSpPr>
      <dsp:spPr>
        <a:xfrm>
          <a:off x="0" y="1175775"/>
          <a:ext cx="60166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2494993"/>
              <a:satOff val="-13796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568F78-22DF-4DD4-A101-27743ED7A04D}">
      <dsp:nvSpPr>
        <dsp:cNvPr id="0" name=""/>
        <dsp:cNvSpPr/>
      </dsp:nvSpPr>
      <dsp:spPr>
        <a:xfrm>
          <a:off x="380999" y="825253"/>
          <a:ext cx="5235655" cy="560880"/>
        </a:xfrm>
        <a:prstGeom prst="roundRect">
          <a:avLst/>
        </a:prstGeom>
        <a:solidFill>
          <a:schemeClr val="accent4">
            <a:hueOff val="2494993"/>
            <a:satOff val="-13796"/>
            <a:lumOff val="-11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190" tIns="0" rIns="1591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预算申报系统</a:t>
          </a:r>
        </a:p>
      </dsp:txBody>
      <dsp:txXfrm>
        <a:off x="380999" y="825253"/>
        <a:ext cx="5235655" cy="560880"/>
      </dsp:txXfrm>
    </dsp:sp>
    <dsp:sp modelId="{D2B86604-3207-4F9B-9674-6EE6C4299166}">
      <dsp:nvSpPr>
        <dsp:cNvPr id="0" name=""/>
        <dsp:cNvSpPr/>
      </dsp:nvSpPr>
      <dsp:spPr>
        <a:xfrm>
          <a:off x="0" y="2037615"/>
          <a:ext cx="6016625" cy="1531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4989986"/>
              <a:satOff val="-27591"/>
              <a:lumOff val="-2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4FBA6-0B2F-4BDF-9D8F-3C0CE08114D5}">
      <dsp:nvSpPr>
        <dsp:cNvPr id="0" name=""/>
        <dsp:cNvSpPr/>
      </dsp:nvSpPr>
      <dsp:spPr>
        <a:xfrm>
          <a:off x="380999" y="1545331"/>
          <a:ext cx="5272043" cy="560880"/>
        </a:xfrm>
        <a:prstGeom prst="roundRect">
          <a:avLst/>
        </a:prstGeom>
        <a:solidFill>
          <a:schemeClr val="accent4">
            <a:hueOff val="4989986"/>
            <a:satOff val="-27591"/>
            <a:lumOff val="-23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190" tIns="0" rIns="1591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工资酬金查询</a:t>
          </a:r>
        </a:p>
      </dsp:txBody>
      <dsp:txXfrm>
        <a:off x="380999" y="1545331"/>
        <a:ext cx="5272043" cy="560880"/>
      </dsp:txXfrm>
    </dsp:sp>
    <dsp:sp modelId="{64C1B612-95AB-4180-A7E9-E5C6B739DE9E}">
      <dsp:nvSpPr>
        <dsp:cNvPr id="0" name=""/>
        <dsp:cNvSpPr/>
      </dsp:nvSpPr>
      <dsp:spPr>
        <a:xfrm>
          <a:off x="0" y="2573804"/>
          <a:ext cx="6016625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7484979"/>
              <a:satOff val="-41387"/>
              <a:lumOff val="-35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CADBE5-B531-4FE8-B8D4-932AA8E3C916}">
      <dsp:nvSpPr>
        <dsp:cNvPr id="0" name=""/>
        <dsp:cNvSpPr/>
      </dsp:nvSpPr>
      <dsp:spPr>
        <a:xfrm>
          <a:off x="360374" y="2293364"/>
          <a:ext cx="5278445" cy="560880"/>
        </a:xfrm>
        <a:prstGeom prst="roundRect">
          <a:avLst/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190" tIns="0" rIns="1591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工资酬金申报</a:t>
          </a:r>
        </a:p>
      </dsp:txBody>
      <dsp:txXfrm>
        <a:off x="360374" y="2293364"/>
        <a:ext cx="5278445" cy="560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818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8959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8651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white">
          <a:xfrm>
            <a:off x="0" y="4477941"/>
            <a:ext cx="9144000" cy="665559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9525" y="4539854"/>
            <a:ext cx="2249488" cy="53459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9026" y="4532710"/>
            <a:ext cx="6784975" cy="53578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7" name="日期占位符 27"/>
          <p:cNvSpPr>
            <a:spLocks noGrp="1"/>
          </p:cNvSpPr>
          <p:nvPr>
            <p:ph type="dt" sz="half" idx="10"/>
          </p:nvPr>
        </p:nvSpPr>
        <p:spPr>
          <a:xfrm>
            <a:off x="76200" y="4551760"/>
            <a:ext cx="2057400" cy="51435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085975" y="177404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EBDDC3"/>
              </a:solidFill>
            </a:endParaRPr>
          </a:p>
        </p:txBody>
      </p:sp>
      <p:sp>
        <p:nvSpPr>
          <p:cNvPr id="11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8B817EC-031B-45AD-83C9-754D4CD0DD9E}" type="slidenum">
              <a:rPr lang="en-US" altLang="zh-CN">
                <a:solidFill>
                  <a:srgbClr val="EBDDC3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965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B367C-2A24-4A6B-90C5-61DB56B2E0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94295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71601" y="2057400"/>
            <a:ext cx="7123113" cy="1254919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7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8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6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C698F588-4B2F-438B-94C5-0F11E1808B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825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29D3A-7427-4FC2-885C-5A5C034659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页脚占位符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745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04787"/>
            <a:ext cx="8153400" cy="6524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8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60F94-91FC-401B-994C-DD7628775B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页脚占位符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608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6F141-21D7-499B-8AE0-ABAAE5044D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26869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2F7EF95-64FD-4A82-8A46-A87464274DD2}" type="slidenum">
              <a:rPr lang="en-US" altLang="zh-CN">
                <a:solidFill>
                  <a:srgbClr val="775F55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328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04787"/>
            <a:ext cx="8077200" cy="652463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3E592-BD9A-48B7-909C-F2E258C754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4357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8767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white">
          <a:xfrm>
            <a:off x="-9525" y="3429000"/>
            <a:ext cx="9144000" cy="66556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524" y="3498056"/>
            <a:ext cx="1463675" cy="53459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4638" y="3490913"/>
            <a:ext cx="7599362" cy="53459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 bwMode="white">
          <a:xfrm>
            <a:off x="1447801" y="0"/>
            <a:ext cx="100013" cy="51506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10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3500438"/>
            <a:ext cx="1447800" cy="497681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E2BE2E95-1538-4CCF-8ECD-EF7EF146A7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1600200" y="4686300"/>
            <a:ext cx="4572000" cy="273844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698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67F30-A16B-4B9E-8CBF-CA7CBF7C49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84543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white">
          <a:xfrm>
            <a:off x="6096001" y="0"/>
            <a:ext cx="320675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5562600" cy="413742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553200" y="4686300"/>
            <a:ext cx="22098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1" y="4686300"/>
            <a:ext cx="5573713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8"/>
            <a:ext cx="40005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8BCAD-8FDB-4293-9178-9592067B54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1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13356-D92E-479D-B69C-A142E1CF34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87914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97E8-C339-4359-A291-0A3BEC87CF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68301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775F55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2CE48-ECFE-4B9E-AE1D-10057AB7E9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3582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728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183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819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0903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5888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670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400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340B3-ED28-4E63-85CB-9281194A8EAD}" type="datetimeFigureOut">
              <a:rPr lang="zh-CN" altLang="en-US" smtClean="0"/>
              <a:pPr/>
              <a:t>2018-5-22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012D-D13D-480B-AC77-0C5AE8BB57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762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2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171450"/>
            <a:ext cx="81534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8915" name="文本占位符 1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2775" y="1200151"/>
            <a:ext cx="81534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buFontTx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b="1">
              <a:solidFill>
                <a:srgbClr val="775F55"/>
              </a:solidFill>
              <a:ea typeface="宋体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9601" y="4686300"/>
            <a:ext cx="542131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buFontTx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b="1">
              <a:solidFill>
                <a:srgbClr val="775F55"/>
              </a:solidFill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white">
          <a:xfrm>
            <a:off x="0" y="926306"/>
            <a:ext cx="9144000" cy="23931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959644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550" y="959644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953692"/>
            <a:ext cx="533400" cy="18335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285F40D7-9CDE-4A8A-9E36-FF8E51440634}" type="slidenum">
              <a:rPr lang="en-US" altLang="zh-CN" sz="1400" b="1">
                <a:latin typeface="Arial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en-US" altLang="zh-CN" sz="1400" b="1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36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华文仿宋" panose="02010600040101010101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/>
          <a:ea typeface="华文仿宋" panose="02010600040101010101" charset="-122"/>
          <a:cs typeface="华文仿宋" panose="02010600040101010101" charset="-122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华文仿宋" panose="02010600040101010101" charset="-122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华文仿宋" panose="02010600040101010101" charset="-122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华文仿宋" panose="02010600040101010101" charset="-122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华文仿宋" panose="02010600040101010101" charset="-122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华文仿宋" panose="02010600040101010101" charset="-122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 noChangeArrowheads="1"/>
          </p:cNvSpPr>
          <p:nvPr>
            <p:ph type="title"/>
          </p:nvPr>
        </p:nvSpPr>
        <p:spPr>
          <a:xfrm>
            <a:off x="612775" y="171450"/>
            <a:ext cx="8153400" cy="742950"/>
          </a:xfrm>
        </p:spPr>
        <p:txBody>
          <a:bodyPr>
            <a:normAutofit fontScale="90000"/>
          </a:bodyPr>
          <a:lstStyle/>
          <a:p>
            <a:endParaRPr lang="zh-CN" altLang="en-US" smtClean="0"/>
          </a:p>
        </p:txBody>
      </p:sp>
      <p:sp>
        <p:nvSpPr>
          <p:cNvPr id="47107" name="内容占位符 2"/>
          <p:cNvSpPr>
            <a:spLocks noGrp="1" noChangeArrowheads="1"/>
          </p:cNvSpPr>
          <p:nvPr>
            <p:ph sz="quarter" idx="1"/>
          </p:nvPr>
        </p:nvSpPr>
        <p:spPr>
          <a:xfrm>
            <a:off x="612775" y="1200150"/>
            <a:ext cx="8153400" cy="337185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文本占位符 3"/>
          <p:cNvSpPr txBox="1">
            <a:spLocks noChangeArrowheads="1"/>
          </p:cNvSpPr>
          <p:nvPr/>
        </p:nvSpPr>
        <p:spPr bwMode="auto">
          <a:xfrm>
            <a:off x="813012" y="567258"/>
            <a:ext cx="612068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chemeClr val="tx2"/>
              </a:buClr>
            </a:pP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预算申报系统</a:t>
            </a:r>
            <a:endParaRPr lang="en-US" altLang="zh-CN" sz="4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Clr>
                <a:schemeClr val="tx2"/>
              </a:buClr>
            </a:pP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http://192.168.10.66/yusuan/</a:t>
            </a:r>
          </a:p>
        </p:txBody>
      </p:sp>
      <p:sp>
        <p:nvSpPr>
          <p:cNvPr id="47110" name="副标题 1"/>
          <p:cNvSpPr txBox="1">
            <a:spLocks noChangeArrowheads="1"/>
          </p:cNvSpPr>
          <p:nvPr/>
        </p:nvSpPr>
        <p:spPr bwMode="auto">
          <a:xfrm>
            <a:off x="1079501" y="3003798"/>
            <a:ext cx="50403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19088" indent="-319088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zh-CN" altLang="en-US" sz="4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酬金查询系统</a:t>
            </a:r>
          </a:p>
          <a:p>
            <a:pPr eaLnBrk="1" hangingPunct="1">
              <a:lnSpc>
                <a:spcPct val="150000"/>
              </a:lnSpc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en-US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http://192.168.10.201/</a:t>
            </a:r>
            <a:endParaRPr lang="zh-CN" altLang="en-US" sz="28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45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-72052"/>
            <a:ext cx="9108504" cy="4588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7452320" y="374526"/>
            <a:ext cx="1691680" cy="108012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4427984" y="1237038"/>
            <a:ext cx="2722426" cy="84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华文仿宋" panose="02010600040101010101" charset="-122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华文仿宋" panose="02010600040101010101" charset="-122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华文仿宋" panose="02010600040101010101" charset="-122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仿宋" panose="02010600040101010101" charset="-122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仿宋" panose="02010600040101010101" charset="-122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45" indent="-457200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rgbClr val="0066FF"/>
              </a:buClr>
              <a:buSzTx/>
              <a:buFont typeface="Wingdings" panose="05000000000000000000" charset="0"/>
              <a:buNone/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密码要求：</a:t>
            </a:r>
            <a:endParaRPr lang="en-US" altLang="zh-CN" sz="20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360045" indent="-457200" eaLnBrk="1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rgbClr val="0066FF"/>
              </a:buClr>
              <a:buSzTx/>
              <a:buFont typeface="Wingdings" panose="05000000000000000000" charset="0"/>
              <a:buNone/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小写或大写字母</a:t>
            </a:r>
            <a:r>
              <a:rPr lang="en-US" altLang="zh-CN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+</a:t>
            </a: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数字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0152" y="1073944"/>
            <a:ext cx="2708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7497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64" y="-55960"/>
            <a:ext cx="9108504" cy="519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5496" y="1221600"/>
            <a:ext cx="1152128" cy="3240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6416" y="0"/>
            <a:ext cx="234026" cy="3240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462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solidFill>
                  <a:srgbClr val="DD8047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三、工资酬金查询系统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27584" y="1167594"/>
            <a:ext cx="7704856" cy="3510390"/>
            <a:chOff x="-661" y="1412776"/>
            <a:chExt cx="7569985" cy="319087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61" y="1412776"/>
              <a:ext cx="4788685" cy="319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412776"/>
              <a:ext cx="2781300" cy="319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圆角矩形 4"/>
          <p:cNvSpPr/>
          <p:nvPr/>
        </p:nvSpPr>
        <p:spPr>
          <a:xfrm>
            <a:off x="827584" y="3975906"/>
            <a:ext cx="1512168" cy="27003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64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solidFill>
                  <a:srgbClr val="DD8047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三、工资酬金查询系统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3205" y="1275606"/>
            <a:ext cx="7704856" cy="3510390"/>
            <a:chOff x="-661" y="1412776"/>
            <a:chExt cx="7569985" cy="319087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61" y="1412776"/>
              <a:ext cx="4788685" cy="319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412776"/>
              <a:ext cx="2781300" cy="319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圆角矩形 4"/>
          <p:cNvSpPr/>
          <p:nvPr/>
        </p:nvSpPr>
        <p:spPr>
          <a:xfrm>
            <a:off x="827584" y="3975906"/>
            <a:ext cx="1512168" cy="27003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98351"/>
            <a:ext cx="8676456" cy="3589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763688" y="3327835"/>
            <a:ext cx="2592288" cy="1148936"/>
            <a:chOff x="1763688" y="4437112"/>
            <a:chExt cx="2592288" cy="1531914"/>
          </a:xfrm>
        </p:grpSpPr>
        <p:sp>
          <p:nvSpPr>
            <p:cNvPr id="3" name="椭圆形标注 2"/>
            <p:cNvSpPr/>
            <p:nvPr/>
          </p:nvSpPr>
          <p:spPr>
            <a:xfrm>
              <a:off x="1763688" y="4437112"/>
              <a:ext cx="2592288" cy="1224136"/>
            </a:xfrm>
            <a:prstGeom prst="wedgeEllipseCallou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88869" y="4737919"/>
              <a:ext cx="2088232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从</a:t>
              </a:r>
              <a:r>
                <a:rPr lang="en-US" altLang="zh-CN" b="1" dirty="0" smtClean="0"/>
                <a:t>6</a:t>
              </a:r>
              <a:r>
                <a:rPr lang="zh-CN" altLang="en-US" b="1" dirty="0" smtClean="0"/>
                <a:t>月份开始，月初工资扣上月税</a:t>
              </a:r>
              <a:endParaRPr lang="en-US" altLang="zh-CN" b="1" dirty="0" smtClean="0"/>
            </a:p>
            <a:p>
              <a:endParaRPr lang="zh-CN" altLang="en-US" b="1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251520" y="1914085"/>
            <a:ext cx="936104" cy="37804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601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6703" y="320786"/>
            <a:ext cx="4288353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四、工资酬金申报系统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13589"/>
            <a:ext cx="8513763" cy="390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236296" y="3273828"/>
            <a:ext cx="1584176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240" y="1005577"/>
            <a:ext cx="8931275" cy="385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48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64" y="-55960"/>
            <a:ext cx="9108504" cy="457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7449" y="751367"/>
            <a:ext cx="1152128" cy="3240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6376" y="18085"/>
            <a:ext cx="234026" cy="3240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673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6703" y="320786"/>
            <a:ext cx="4288353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四、工资酬金申报系统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117" y="1113588"/>
            <a:ext cx="8143562" cy="392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标题 1"/>
          <p:cNvSpPr txBox="1">
            <a:spLocks/>
          </p:cNvSpPr>
          <p:nvPr/>
        </p:nvSpPr>
        <p:spPr bwMode="auto">
          <a:xfrm>
            <a:off x="588486" y="4585365"/>
            <a:ext cx="77801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华文仿宋" panose="02010600040101010101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/>
                <a:ea typeface="华文仿宋" panose="02010600040101010101" charset="-122"/>
                <a:cs typeface="华文仿宋" panose="02010600040101010101" charset="-122"/>
              </a:defRPr>
            </a:lvl9pPr>
          </a:lstStyle>
          <a:p>
            <a:pPr algn="ctr" eaLnBrk="1" hangingPunct="1">
              <a:tabLst>
                <a:tab pos="3333750" algn="l"/>
              </a:tabLst>
              <a:defRPr/>
            </a:pP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月份计财处内部调试，成功后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6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月份推行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03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9" name="Picture 1" descr="C:\Users\Administrator\Documents\Tencent Files\353127870\Image\Group\59I9F[NI6)A))67052~~78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74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内容占位符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768895992"/>
              </p:ext>
            </p:extLst>
          </p:nvPr>
        </p:nvGraphicFramePr>
        <p:xfrm>
          <a:off x="1752601" y="1314450"/>
          <a:ext cx="6016625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矩形 4"/>
          <p:cNvSpPr/>
          <p:nvPr/>
        </p:nvSpPr>
        <p:spPr>
          <a:xfrm>
            <a:off x="1218941" y="40005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华文仿宋"/>
                <a:sym typeface="+mn-ea"/>
              </a:rPr>
              <a:t>主要内容</a:t>
            </a:r>
            <a:endParaRPr lang="zh-CN" altLang="en-US" sz="3200" b="1" dirty="0">
              <a:solidFill>
                <a:srgbClr val="FF0000"/>
              </a:solidFill>
              <a:latin typeface="华文仿宋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6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7811" y="320786"/>
            <a:ext cx="1826141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一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、链接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02609"/>
            <a:ext cx="6696744" cy="329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339753" y="2859782"/>
            <a:ext cx="1080119" cy="1260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4485" y="2059615"/>
            <a:ext cx="1080119" cy="1620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5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7811" y="320786"/>
            <a:ext cx="1826141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一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、链接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21600"/>
            <a:ext cx="6696744" cy="359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339753" y="2949792"/>
            <a:ext cx="1080119" cy="1620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4485" y="2059615"/>
            <a:ext cx="1080119" cy="1620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123" y="1167595"/>
            <a:ext cx="8513763" cy="34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96810" y="2652759"/>
            <a:ext cx="1584176" cy="7560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389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7070" y="320786"/>
            <a:ext cx="3467616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二、预算申报系统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61" y="1171575"/>
            <a:ext cx="9028113" cy="334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6676" y="1087591"/>
            <a:ext cx="1296972" cy="544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76470" y="4299943"/>
            <a:ext cx="50364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6370" y="1312900"/>
            <a:ext cx="2016224" cy="1519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520" y="1771775"/>
            <a:ext cx="864096" cy="1519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66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7070" y="320786"/>
            <a:ext cx="3467616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二、预算申报系统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9366"/>
            <a:ext cx="8824204" cy="207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72579" y="3462691"/>
            <a:ext cx="576064" cy="1891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7761" y="2491424"/>
            <a:ext cx="576064" cy="1891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3244" y="2491424"/>
            <a:ext cx="576064" cy="1891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51870"/>
            <a:ext cx="2160240" cy="12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07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3" y="83535"/>
            <a:ext cx="8885237" cy="170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867" y="2003287"/>
            <a:ext cx="8690296" cy="312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1310789"/>
            <a:ext cx="8388424" cy="923330"/>
            <a:chOff x="0" y="1747719"/>
            <a:chExt cx="8388424" cy="1231106"/>
          </a:xfrm>
        </p:grpSpPr>
        <p:sp>
          <p:nvSpPr>
            <p:cNvPr id="7" name="圆角矩形 3"/>
            <p:cNvSpPr>
              <a:spLocks noChangeArrowheads="1"/>
            </p:cNvSpPr>
            <p:nvPr/>
          </p:nvSpPr>
          <p:spPr bwMode="auto">
            <a:xfrm>
              <a:off x="0" y="2047628"/>
              <a:ext cx="2088232" cy="55079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solidFill>
                <a:schemeClr val="accent1">
                  <a:lumMod val="50000"/>
                </a:schemeClr>
              </a:solidFill>
            </a:ln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2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计财处</a:t>
              </a:r>
              <a:endParaRPr lang="zh-CN" alt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39752" y="1747719"/>
              <a:ext cx="6048672" cy="123110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319405" indent="-319405">
                <a:lnSpc>
                  <a:spcPct val="150000"/>
                </a:lnSpc>
                <a:buClr>
                  <a:srgbClr val="B95B22"/>
                </a:buClr>
                <a:buFont typeface="Wingdings" panose="05000000000000000000" charset="0"/>
                <a:buChar char=""/>
                <a:defRPr/>
              </a:pPr>
              <a:r>
                <a:rPr lang="zh-CN" altLang="en-US" b="1" noProof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预算汇总：按部门汇总（后勤采购、社区及老年大学）</a:t>
              </a:r>
            </a:p>
            <a:p>
              <a:pPr marL="319405" indent="-319405">
                <a:lnSpc>
                  <a:spcPct val="150000"/>
                </a:lnSpc>
                <a:buClr>
                  <a:srgbClr val="B95B22"/>
                </a:buClr>
                <a:buFont typeface="Wingdings" panose="05000000000000000000" charset="0"/>
                <a:buChar char=""/>
                <a:defRPr/>
              </a:pPr>
              <a:r>
                <a:rPr lang="zh-CN" altLang="en-US" b="1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预算汇总</a:t>
              </a:r>
              <a:r>
                <a:rPr lang="zh-CN" altLang="en-US" b="1" noProof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：按月份汇总 </a:t>
              </a:r>
              <a:endParaRPr lang="zh-CN" altLang="en-US" b="1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95536" y="1310790"/>
            <a:ext cx="720080" cy="18084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95536" y="3057804"/>
            <a:ext cx="720080" cy="18084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50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6703" y="320786"/>
            <a:ext cx="4288353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三、工资酬金查询系统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10" y="1113589"/>
            <a:ext cx="8513763" cy="390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236296" y="3273828"/>
            <a:ext cx="1584176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890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6703" y="320786"/>
            <a:ext cx="4288353" cy="584775"/>
          </a:xfrm>
        </p:spPr>
        <p:txBody>
          <a:bodyPr wrap="none">
            <a:spAutoFit/>
          </a:bodyPr>
          <a:lstStyle/>
          <a:p>
            <a:pPr algn="ctr" eaLnBrk="1" hangingPunct="1">
              <a:tabLst>
                <a:tab pos="3333750" algn="l"/>
              </a:tabLst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三、工资酬金查询系统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13589"/>
            <a:ext cx="8513763" cy="390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236296" y="3273828"/>
            <a:ext cx="1584176" cy="4320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240" y="1005577"/>
            <a:ext cx="8931275" cy="351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36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中性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性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中性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133</Words>
  <Application>Microsoft Office PowerPoint</Application>
  <PresentationFormat>全屏显示(16:9)</PresentationFormat>
  <Paragraphs>26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主题​​</vt:lpstr>
      <vt:lpstr>中性</vt:lpstr>
      <vt:lpstr>幻灯片 1</vt:lpstr>
      <vt:lpstr>幻灯片 2</vt:lpstr>
      <vt:lpstr>一、链接</vt:lpstr>
      <vt:lpstr>一、链接</vt:lpstr>
      <vt:lpstr>二、预算申报系统</vt:lpstr>
      <vt:lpstr>二、预算申报系统</vt:lpstr>
      <vt:lpstr>幻灯片 7</vt:lpstr>
      <vt:lpstr>三、工资酬金查询系统</vt:lpstr>
      <vt:lpstr>三、工资酬金查询系统</vt:lpstr>
      <vt:lpstr>幻灯片 10</vt:lpstr>
      <vt:lpstr>幻灯片 11</vt:lpstr>
      <vt:lpstr>三、工资酬金查询系统</vt:lpstr>
      <vt:lpstr>三、工资酬金查询系统</vt:lpstr>
      <vt:lpstr>四、工资酬金申报系统</vt:lpstr>
      <vt:lpstr>幻灯片 15</vt:lpstr>
      <vt:lpstr>四、工资酬金申报系统</vt:lpstr>
      <vt:lpstr>幻灯片 17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29</cp:revision>
  <dcterms:created xsi:type="dcterms:W3CDTF">2018-05-16T01:12:06Z</dcterms:created>
  <dcterms:modified xsi:type="dcterms:W3CDTF">2018-05-22T06:29:18Z</dcterms:modified>
</cp:coreProperties>
</file>